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ku Devanagari" charset="1" panose="00000500000000000000"/>
      <p:regular r:id="rId10"/>
    </p:embeddedFont>
    <p:embeddedFont>
      <p:font typeface="Maku Devanagari Bold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32" Target="slides/slide21.xml" Type="http://schemas.openxmlformats.org/officeDocument/2006/relationships/slide"/><Relationship Id="rId33" Target="slides/slide22.xml" Type="http://schemas.openxmlformats.org/officeDocument/2006/relationships/slide"/><Relationship Id="rId34" Target="slides/slide23.xml" Type="http://schemas.openxmlformats.org/officeDocument/2006/relationships/slide"/><Relationship Id="rId35" Target="slides/slide24.xml" Type="http://schemas.openxmlformats.org/officeDocument/2006/relationships/slide"/><Relationship Id="rId36" Target="slides/slide25.xml" Type="http://schemas.openxmlformats.org/officeDocument/2006/relationships/slide"/><Relationship Id="rId37" Target="slides/slide2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8486" y="2926080"/>
            <a:ext cx="3072384" cy="4389120"/>
          </a:xfrm>
          <a:custGeom>
            <a:avLst/>
            <a:gdLst/>
            <a:ahLst/>
            <a:cxnLst/>
            <a:rect r="r" b="b" t="t" l="l"/>
            <a:pathLst>
              <a:path h="4389120" w="3072384">
                <a:moveTo>
                  <a:pt x="0" y="0"/>
                </a:moveTo>
                <a:lnTo>
                  <a:pt x="3072384" y="0"/>
                </a:lnTo>
                <a:lnTo>
                  <a:pt x="3072384" y="4389120"/>
                </a:lnTo>
                <a:lnTo>
                  <a:pt x="0" y="4389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3854" y="335590"/>
            <a:ext cx="6088226" cy="3992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10"/>
              </a:lnSpc>
            </a:pPr>
            <a:r>
              <a:rPr lang="en-US" sz="7578">
                <a:solidFill>
                  <a:srgbClr val="FFFFFF"/>
                </a:solidFill>
                <a:cs typeface="Maku Devanagari Bold"/>
              </a:rPr>
              <a:t>वारली  चित्रकला </a:t>
            </a:r>
          </a:p>
          <a:p>
            <a:pPr algn="ctr">
              <a:lnSpc>
                <a:spcPts val="10610"/>
              </a:lnSpc>
            </a:pPr>
            <a:r>
              <a:rPr lang="en-US" sz="7578">
                <a:solidFill>
                  <a:srgbClr val="FFFFFF"/>
                </a:solidFill>
                <a:cs typeface="Maku Devanagari Bold"/>
              </a:rPr>
              <a:t>असलेली इंग्लिश </a:t>
            </a:r>
          </a:p>
          <a:p>
            <a:pPr algn="ctr">
              <a:lnSpc>
                <a:spcPts val="10610"/>
              </a:lnSpc>
            </a:pPr>
            <a:r>
              <a:rPr lang="en-US" sz="7578">
                <a:solidFill>
                  <a:srgbClr val="FFFFFF"/>
                </a:solidFill>
                <a:cs typeface="Maku Devanagari Bold"/>
              </a:rPr>
              <a:t>मुळाक्षरे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8423" y="0"/>
            <a:ext cx="7336753" cy="7336753"/>
          </a:xfrm>
          <a:custGeom>
            <a:avLst/>
            <a:gdLst/>
            <a:ahLst/>
            <a:cxnLst/>
            <a:rect r="r" b="b" t="t" l="l"/>
            <a:pathLst>
              <a:path h="7336753" w="7336753">
                <a:moveTo>
                  <a:pt x="0" y="0"/>
                </a:moveTo>
                <a:lnTo>
                  <a:pt x="7336754" y="0"/>
                </a:lnTo>
                <a:lnTo>
                  <a:pt x="7336754" y="7336753"/>
                </a:lnTo>
                <a:lnTo>
                  <a:pt x="0" y="7336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5817" y="-173383"/>
            <a:ext cx="7661966" cy="7661966"/>
          </a:xfrm>
          <a:custGeom>
            <a:avLst/>
            <a:gdLst/>
            <a:ahLst/>
            <a:cxnLst/>
            <a:rect r="r" b="b" t="t" l="l"/>
            <a:pathLst>
              <a:path h="7661966" w="7661966">
                <a:moveTo>
                  <a:pt x="0" y="0"/>
                </a:moveTo>
                <a:lnTo>
                  <a:pt x="7661966" y="0"/>
                </a:lnTo>
                <a:lnTo>
                  <a:pt x="7661966" y="7661966"/>
                </a:lnTo>
                <a:lnTo>
                  <a:pt x="0" y="7661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7065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7997" y="0"/>
            <a:ext cx="7597606" cy="7597606"/>
          </a:xfrm>
          <a:custGeom>
            <a:avLst/>
            <a:gdLst/>
            <a:ahLst/>
            <a:cxnLst/>
            <a:rect r="r" b="b" t="t" l="l"/>
            <a:pathLst>
              <a:path h="7597606" w="7597606">
                <a:moveTo>
                  <a:pt x="0" y="0"/>
                </a:moveTo>
                <a:lnTo>
                  <a:pt x="7597606" y="0"/>
                </a:lnTo>
                <a:lnTo>
                  <a:pt x="7597606" y="7597606"/>
                </a:lnTo>
                <a:lnTo>
                  <a:pt x="0" y="7597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0786" y="0"/>
            <a:ext cx="7412028" cy="7412028"/>
          </a:xfrm>
          <a:custGeom>
            <a:avLst/>
            <a:gdLst/>
            <a:ahLst/>
            <a:cxnLst/>
            <a:rect r="r" b="b" t="t" l="l"/>
            <a:pathLst>
              <a:path h="7412028" w="7412028">
                <a:moveTo>
                  <a:pt x="0" y="0"/>
                </a:moveTo>
                <a:lnTo>
                  <a:pt x="7412028" y="0"/>
                </a:lnTo>
                <a:lnTo>
                  <a:pt x="7412028" y="7412028"/>
                </a:lnTo>
                <a:lnTo>
                  <a:pt x="0" y="741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2591" y="153391"/>
            <a:ext cx="7008418" cy="7008418"/>
          </a:xfrm>
          <a:custGeom>
            <a:avLst/>
            <a:gdLst/>
            <a:ahLst/>
            <a:cxnLst/>
            <a:rect r="r" b="b" t="t" l="l"/>
            <a:pathLst>
              <a:path h="7008418" w="7008418">
                <a:moveTo>
                  <a:pt x="0" y="0"/>
                </a:moveTo>
                <a:lnTo>
                  <a:pt x="7008418" y="0"/>
                </a:lnTo>
                <a:lnTo>
                  <a:pt x="7008418" y="7008418"/>
                </a:lnTo>
                <a:lnTo>
                  <a:pt x="0" y="7008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4292" y="50183"/>
            <a:ext cx="7265017" cy="7265017"/>
          </a:xfrm>
          <a:custGeom>
            <a:avLst/>
            <a:gdLst/>
            <a:ahLst/>
            <a:cxnLst/>
            <a:rect r="r" b="b" t="t" l="l"/>
            <a:pathLst>
              <a:path h="7265017" w="7265017">
                <a:moveTo>
                  <a:pt x="0" y="0"/>
                </a:moveTo>
                <a:lnTo>
                  <a:pt x="7265016" y="0"/>
                </a:lnTo>
                <a:lnTo>
                  <a:pt x="7265016" y="7265017"/>
                </a:lnTo>
                <a:lnTo>
                  <a:pt x="0" y="7265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830" y="-295049"/>
            <a:ext cx="8637941" cy="8437594"/>
          </a:xfrm>
          <a:custGeom>
            <a:avLst/>
            <a:gdLst/>
            <a:ahLst/>
            <a:cxnLst/>
            <a:rect r="r" b="b" t="t" l="l"/>
            <a:pathLst>
              <a:path h="8437594" w="8637941">
                <a:moveTo>
                  <a:pt x="0" y="0"/>
                </a:moveTo>
                <a:lnTo>
                  <a:pt x="8637940" y="0"/>
                </a:lnTo>
                <a:lnTo>
                  <a:pt x="8637940" y="8437595"/>
                </a:lnTo>
                <a:lnTo>
                  <a:pt x="0" y="8437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87" r="0" b="-1187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0878" y="0"/>
            <a:ext cx="7491845" cy="7491845"/>
          </a:xfrm>
          <a:custGeom>
            <a:avLst/>
            <a:gdLst/>
            <a:ahLst/>
            <a:cxnLst/>
            <a:rect r="r" b="b" t="t" l="l"/>
            <a:pathLst>
              <a:path h="7491845" w="7491845">
                <a:moveTo>
                  <a:pt x="0" y="0"/>
                </a:moveTo>
                <a:lnTo>
                  <a:pt x="7491844" y="0"/>
                </a:lnTo>
                <a:lnTo>
                  <a:pt x="7491844" y="7491845"/>
                </a:lnTo>
                <a:lnTo>
                  <a:pt x="0" y="7491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5054" y="0"/>
            <a:ext cx="7463491" cy="7463491"/>
          </a:xfrm>
          <a:custGeom>
            <a:avLst/>
            <a:gdLst/>
            <a:ahLst/>
            <a:cxnLst/>
            <a:rect r="r" b="b" t="t" l="l"/>
            <a:pathLst>
              <a:path h="7463491" w="7463491">
                <a:moveTo>
                  <a:pt x="0" y="0"/>
                </a:moveTo>
                <a:lnTo>
                  <a:pt x="7463492" y="0"/>
                </a:lnTo>
                <a:lnTo>
                  <a:pt x="7463492" y="7463491"/>
                </a:lnTo>
                <a:lnTo>
                  <a:pt x="0" y="7463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5694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1520" y="-487680"/>
            <a:ext cx="8290560" cy="8290560"/>
          </a:xfrm>
          <a:custGeom>
            <a:avLst/>
            <a:gdLst/>
            <a:ahLst/>
            <a:cxnLst/>
            <a:rect r="r" b="b" t="t" l="l"/>
            <a:pathLst>
              <a:path h="8290560" w="8290560">
                <a:moveTo>
                  <a:pt x="0" y="0"/>
                </a:moveTo>
                <a:lnTo>
                  <a:pt x="8290560" y="0"/>
                </a:lnTo>
                <a:lnTo>
                  <a:pt x="8290560" y="8290560"/>
                </a:lnTo>
                <a:lnTo>
                  <a:pt x="0" y="829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200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0784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2143" y="0"/>
            <a:ext cx="7449314" cy="7449314"/>
          </a:xfrm>
          <a:custGeom>
            <a:avLst/>
            <a:gdLst/>
            <a:ahLst/>
            <a:cxnLst/>
            <a:rect r="r" b="b" t="t" l="l"/>
            <a:pathLst>
              <a:path h="7449314" w="7449314">
                <a:moveTo>
                  <a:pt x="0" y="0"/>
                </a:moveTo>
                <a:lnTo>
                  <a:pt x="7449314" y="0"/>
                </a:lnTo>
                <a:lnTo>
                  <a:pt x="7449314" y="7449314"/>
                </a:lnTo>
                <a:lnTo>
                  <a:pt x="0" y="7449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2552" y="0"/>
            <a:ext cx="7315200" cy="7315200"/>
          </a:xfrm>
          <a:custGeom>
            <a:avLst/>
            <a:gdLst/>
            <a:ahLst/>
            <a:cxnLst/>
            <a:rect r="r" b="b" t="t" l="l"/>
            <a:pathLst>
              <a:path h="7315200" w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2188" y="0"/>
            <a:ext cx="7349224" cy="7349224"/>
          </a:xfrm>
          <a:custGeom>
            <a:avLst/>
            <a:gdLst/>
            <a:ahLst/>
            <a:cxnLst/>
            <a:rect r="r" b="b" t="t" l="l"/>
            <a:pathLst>
              <a:path h="7349224" w="7349224">
                <a:moveTo>
                  <a:pt x="0" y="0"/>
                </a:moveTo>
                <a:lnTo>
                  <a:pt x="7349224" y="0"/>
                </a:lnTo>
                <a:lnTo>
                  <a:pt x="7349224" y="7349224"/>
                </a:lnTo>
                <a:lnTo>
                  <a:pt x="0" y="7349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3439" y="0"/>
            <a:ext cx="7526722" cy="7526722"/>
          </a:xfrm>
          <a:custGeom>
            <a:avLst/>
            <a:gdLst/>
            <a:ahLst/>
            <a:cxnLst/>
            <a:rect r="r" b="b" t="t" l="l"/>
            <a:pathLst>
              <a:path h="7526722" w="7526722">
                <a:moveTo>
                  <a:pt x="0" y="0"/>
                </a:moveTo>
                <a:lnTo>
                  <a:pt x="7526722" y="0"/>
                </a:lnTo>
                <a:lnTo>
                  <a:pt x="7526722" y="7526722"/>
                </a:lnTo>
                <a:lnTo>
                  <a:pt x="0" y="7526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DAFoJJLfzcM</dc:identifier>
  <dcterms:modified xsi:type="dcterms:W3CDTF">2011-08-01T06:04:30Z</dcterms:modified>
  <cp:revision>1</cp:revision>
  <dc:title>वारली चित्रकला असलेली इंग्लिश मुळाक्षरे</dc:title>
</cp:coreProperties>
</file>